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158BB5-1375-4428-A1B3-C0303FA5C369}" v="9" dt="2022-10-14T06:12:53.082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25.10.2022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25.10.2022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97065" y="1399736"/>
            <a:ext cx="10468864" cy="1828800"/>
          </a:xfrm>
        </p:spPr>
        <p:txBody>
          <a:bodyPr rtlCol="0">
            <a:normAutofit/>
          </a:bodyPr>
          <a:lstStyle/>
          <a:p>
            <a:pPr rtl="0"/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1. SETKÁNÍ ŘÍDÍCÍHO VÝBORU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07136" y="3629465"/>
            <a:ext cx="10472928" cy="1752600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Kdy: 8. 11. 2022 od 14-16 hod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Kde: Otrokovická BESEDA, kino sál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7C8E4-E627-B919-ACA5-8A8EEA11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900" dirty="0">
                <a:solidFill>
                  <a:schemeClr val="bg2">
                    <a:lumMod val="50000"/>
                  </a:schemeClr>
                </a:solidFill>
              </a:rPr>
              <a:t>PROGRAM</a:t>
            </a:r>
            <a:endParaRPr lang="cs-CZ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D871B0-3D8D-70CF-83B4-AB1AB7B0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4975"/>
            <a:ext cx="10972800" cy="438912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dirty="0"/>
              <a:t>Volba sčitatele, zapisovatele a ověřovatele</a:t>
            </a:r>
          </a:p>
          <a:p>
            <a:pPr eaLnBrk="1" hangingPunct="1"/>
            <a:r>
              <a:rPr lang="cs-CZ" altLang="cs-CZ" dirty="0"/>
              <a:t>Volba předsedy ŘV, místo předsedy ŘV</a:t>
            </a:r>
          </a:p>
          <a:p>
            <a:r>
              <a:rPr lang="cs-CZ" altLang="cs-CZ" dirty="0"/>
              <a:t>Schválení členů ŘV</a:t>
            </a:r>
          </a:p>
          <a:p>
            <a:r>
              <a:rPr lang="cs-CZ" altLang="cs-CZ" dirty="0"/>
              <a:t>Schválení organizační struktury s popisem rolí RT</a:t>
            </a:r>
          </a:p>
          <a:p>
            <a:r>
              <a:rPr lang="cs-CZ" altLang="cs-CZ" dirty="0"/>
              <a:t>Schválení jednacího řádu ŘV</a:t>
            </a:r>
          </a:p>
          <a:p>
            <a:pPr eaLnBrk="1" hangingPunct="1"/>
            <a:r>
              <a:rPr lang="cs-CZ" altLang="cs-CZ" dirty="0"/>
              <a:t>Schválení statutu ŘV</a:t>
            </a:r>
          </a:p>
          <a:p>
            <a:pPr eaLnBrk="1" hangingPunct="1"/>
            <a:r>
              <a:rPr lang="cs-CZ" altLang="cs-CZ" dirty="0"/>
              <a:t>Schválení složení pracovních skupin MAP III</a:t>
            </a:r>
          </a:p>
          <a:p>
            <a:pPr eaLnBrk="1" hangingPunct="1"/>
            <a:r>
              <a:rPr lang="cs-CZ" altLang="cs-CZ" dirty="0"/>
              <a:t>Schválení harmonogramu setkávání pracovních skupin a Řídícího výboru</a:t>
            </a:r>
          </a:p>
          <a:p>
            <a:pPr eaLnBrk="1" hangingPunct="1"/>
            <a:r>
              <a:rPr lang="cs-CZ" altLang="cs-CZ" dirty="0"/>
              <a:t>Schválení Identifikace dotčené veřejnosti</a:t>
            </a:r>
          </a:p>
          <a:p>
            <a:pPr eaLnBrk="1" hangingPunct="1"/>
            <a:r>
              <a:rPr lang="cs-CZ" altLang="cs-CZ" dirty="0"/>
              <a:t>Schválení Komunikačního plánu, Přehledů klíčových výstupů a naplnění indikátorů</a:t>
            </a:r>
          </a:p>
          <a:p>
            <a:pPr eaLnBrk="1" hangingPunct="1"/>
            <a:r>
              <a:rPr lang="cs-CZ" altLang="cs-CZ" dirty="0"/>
              <a:t>Schválení plánu monitoringu a evaluací projektu</a:t>
            </a:r>
          </a:p>
          <a:p>
            <a:r>
              <a:rPr lang="cs-CZ" altLang="cs-CZ" dirty="0"/>
              <a:t>Krátké představení projektu MAP III ORP Otrokovice – B. Šopíková</a:t>
            </a:r>
          </a:p>
          <a:p>
            <a:r>
              <a:rPr lang="cs-CZ" altLang="cs-CZ" dirty="0"/>
              <a:t>Aktuality NPI ČR – R. Krčková</a:t>
            </a:r>
          </a:p>
          <a:p>
            <a:r>
              <a:rPr lang="cs-CZ" altLang="cs-CZ" dirty="0"/>
              <a:t>Aktuality MAS – H. Ryšková</a:t>
            </a:r>
          </a:p>
          <a:p>
            <a:r>
              <a:rPr lang="cs-CZ" altLang="cs-CZ" dirty="0"/>
              <a:t>Aktuality KAP – R. Výsmek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421</TotalTime>
  <Words>145</Words>
  <Application>Microsoft Office PowerPoint</Application>
  <PresentationFormat>Širokoúhlá obrazovka</PresentationFormat>
  <Paragraphs>22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1. SETKÁNÍ ŘÍDÍCÍHO VÝBORU  PROJEKTU MAP  III ORP OTROKOVICE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10</cp:revision>
  <dcterms:created xsi:type="dcterms:W3CDTF">2022-10-04T06:53:56Z</dcterms:created>
  <dcterms:modified xsi:type="dcterms:W3CDTF">2022-10-25T13:34:58Z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